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6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ermanent Marker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ermanentMarker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0e8613cd58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20e8613cd58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themed.us.to" TargetMode="Externa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0" y="966700"/>
            <a:ext cx="9144000" cy="14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-43525" y="4017475"/>
            <a:ext cx="91440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rge Title" type="secHead">
  <p:cSld name="SECTION_HEADER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-6750" y="2202600"/>
            <a:ext cx="91575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ft Content">
  <p:cSld name="CUSTOM_1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4545200" y="997188"/>
            <a:ext cx="4213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282500" y="997188"/>
            <a:ext cx="4262700" cy="31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ight Content">
  <p:cSld name="CUSTOM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266025" y="1363013"/>
            <a:ext cx="4213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4479225" y="1363013"/>
            <a:ext cx="4262700" cy="31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">
  <p:cSld name="CUSTOM_2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155850" y="161875"/>
            <a:ext cx="8832300" cy="86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" type="subTitle"/>
          </p:nvPr>
        </p:nvSpPr>
        <p:spPr>
          <a:xfrm>
            <a:off x="222300" y="1274100"/>
            <a:ext cx="1901100" cy="3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2" type="subTitle"/>
          </p:nvPr>
        </p:nvSpPr>
        <p:spPr>
          <a:xfrm>
            <a:off x="2569851" y="1274100"/>
            <a:ext cx="1901100" cy="3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3" type="subTitle"/>
          </p:nvPr>
        </p:nvSpPr>
        <p:spPr>
          <a:xfrm>
            <a:off x="4828075" y="1274100"/>
            <a:ext cx="1901100" cy="3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4" type="subTitle"/>
          </p:nvPr>
        </p:nvSpPr>
        <p:spPr>
          <a:xfrm>
            <a:off x="7086301" y="1274100"/>
            <a:ext cx="1901100" cy="3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9pPr>
          </a:lstStyle>
          <a:p/>
        </p:txBody>
      </p:sp>
      <p:sp>
        <p:nvSpPr>
          <p:cNvPr id="26" name="Google Shape;26;p6"/>
          <p:cNvSpPr txBox="1"/>
          <p:nvPr>
            <p:ph idx="5" type="body"/>
          </p:nvPr>
        </p:nvSpPr>
        <p:spPr>
          <a:xfrm>
            <a:off x="222300" y="2393125"/>
            <a:ext cx="1665000" cy="25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6" type="body"/>
          </p:nvPr>
        </p:nvSpPr>
        <p:spPr>
          <a:xfrm>
            <a:off x="2687900" y="2393125"/>
            <a:ext cx="1665000" cy="25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7" type="body"/>
          </p:nvPr>
        </p:nvSpPr>
        <p:spPr>
          <a:xfrm>
            <a:off x="4946125" y="2393125"/>
            <a:ext cx="1665000" cy="25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8" type="body"/>
          </p:nvPr>
        </p:nvSpPr>
        <p:spPr>
          <a:xfrm>
            <a:off x="7204325" y="2393125"/>
            <a:ext cx="1665000" cy="25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bliography">
  <p:cSld name="CUSTOM_4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idx="1" type="subTitle"/>
          </p:nvPr>
        </p:nvSpPr>
        <p:spPr>
          <a:xfrm>
            <a:off x="249425" y="1779700"/>
            <a:ext cx="8700300" cy="57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subTitle"/>
          </p:nvPr>
        </p:nvSpPr>
        <p:spPr>
          <a:xfrm>
            <a:off x="249425" y="2439825"/>
            <a:ext cx="8700300" cy="57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3" type="subTitle"/>
          </p:nvPr>
        </p:nvSpPr>
        <p:spPr>
          <a:xfrm>
            <a:off x="249425" y="3073400"/>
            <a:ext cx="8700300" cy="57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4" type="subTitle"/>
          </p:nvPr>
        </p:nvSpPr>
        <p:spPr>
          <a:xfrm>
            <a:off x="249425" y="3706975"/>
            <a:ext cx="8700300" cy="57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type="title"/>
          </p:nvPr>
        </p:nvSpPr>
        <p:spPr>
          <a:xfrm>
            <a:off x="249550" y="148300"/>
            <a:ext cx="8700300" cy="9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5" type="subTitle"/>
          </p:nvPr>
        </p:nvSpPr>
        <p:spPr>
          <a:xfrm>
            <a:off x="249425" y="4340550"/>
            <a:ext cx="8700300" cy="57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eme Credit">
  <p:cSld name="CUSTOM_3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/>
        </p:nvSpPr>
        <p:spPr>
          <a:xfrm>
            <a:off x="0" y="1263900"/>
            <a:ext cx="9144000" cy="26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i="0" lang="en" sz="6000" u="none" cap="none" strike="noStrik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Theme Made by </a:t>
            </a:r>
            <a:r>
              <a:rPr i="0" lang="en" sz="6000" cap="none" strike="noStrike">
                <a:solidFill>
                  <a:schemeClr val="dk1"/>
                </a:solidFill>
                <a:uFill>
                  <a:noFill/>
                </a:uFill>
                <a:latin typeface="Permanent Marker"/>
                <a:ea typeface="Permanent Marker"/>
                <a:cs typeface="Permanent Marker"/>
                <a:sym typeface="Permanent Marker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themed.us.to</a:t>
            </a:r>
            <a:r>
              <a:rPr i="0" lang="en" sz="6000" u="none" cap="none" strike="noStrik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, Thanks for using this theme!</a:t>
            </a:r>
            <a:endParaRPr i="0" sz="6000" u="none" cap="none" strike="noStrike">
              <a:solidFill>
                <a:srgbClr val="00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 1">
  <p:cSld name="TITLE_1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/>
        </p:nvSpPr>
        <p:spPr>
          <a:xfrm>
            <a:off x="163350" y="2202300"/>
            <a:ext cx="8817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Permanent Marker"/>
                <a:ea typeface="Permanent Marker"/>
                <a:cs typeface="Permanent Marker"/>
                <a:sym typeface="Permanent Marker"/>
              </a:rPr>
              <a:t>Add a new Slide to begin!</a:t>
            </a:r>
            <a:endParaRPr sz="3600"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EAC9A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2" y="0"/>
            <a:ext cx="9144000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ermanent Marker"/>
              <a:buNone/>
              <a:defRPr i="0" sz="36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ermanent Marker"/>
              <a:buChar char="●"/>
              <a:defRPr i="0" sz="18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1pPr>
            <a:lvl2pPr indent="-342900" lvl="1" marL="9144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ermanent Marker"/>
              <a:buChar char="○"/>
              <a:defRPr i="0" sz="18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2pPr>
            <a:lvl3pPr indent="-342900" lvl="2" marL="13716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ermanent Marker"/>
              <a:buChar char="■"/>
              <a:defRPr i="0" sz="18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3pPr>
            <a:lvl4pPr indent="-342900" lvl="3" marL="18288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ermanent Marker"/>
              <a:buChar char="●"/>
              <a:defRPr i="0" sz="18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4pPr>
            <a:lvl5pPr indent="-342900" lvl="4" marL="22860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ermanent Marker"/>
              <a:buChar char="○"/>
              <a:defRPr i="0" sz="18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5pPr>
            <a:lvl6pPr indent="-342900" lvl="5" marL="2743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ermanent Marker"/>
              <a:buChar char="■"/>
              <a:defRPr i="0" sz="18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6pPr>
            <a:lvl7pPr indent="-342900" lvl="6" marL="32004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ermanent Marker"/>
              <a:buChar char="●"/>
              <a:defRPr i="0" sz="18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7pPr>
            <a:lvl8pPr indent="-342900" lvl="7" marL="36576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ermanent Marker"/>
              <a:buChar char="○"/>
              <a:defRPr i="0" sz="18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8pPr>
            <a:lvl9pPr indent="-342900" lvl="8" marL="41148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Permanent Marker"/>
              <a:buChar char="■"/>
              <a:defRPr i="0" sz="1800" u="none" cap="none" strike="noStrike">
                <a:solidFill>
                  <a:schemeClr val="dk1"/>
                </a:solidFill>
                <a:latin typeface="Permanent Marker"/>
                <a:ea typeface="Permanent Marker"/>
                <a:cs typeface="Permanent Marker"/>
                <a:sym typeface="Permanent Marker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type="title"/>
          </p:nvPr>
        </p:nvSpPr>
        <p:spPr>
          <a:xfrm>
            <a:off x="0" y="966700"/>
            <a:ext cx="9144000" cy="148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10"/>
          <p:cNvSpPr txBox="1"/>
          <p:nvPr>
            <p:ph idx="1" type="subTitle"/>
          </p:nvPr>
        </p:nvSpPr>
        <p:spPr>
          <a:xfrm>
            <a:off x="-43525" y="4017475"/>
            <a:ext cx="9144000" cy="45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oxed In - themed.us.t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